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82"/>
    <p:restoredTop sz="94690"/>
  </p:normalViewPr>
  <p:slideViewPr>
    <p:cSldViewPr snapToGrid="0" snapToObjects="1">
      <p:cViewPr varScale="1">
        <p:scale>
          <a:sx n="128" d="100"/>
          <a:sy n="128" d="100"/>
        </p:scale>
        <p:origin x="168"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9/7/23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mc:Choice xmlns:a14="http://schemas.microsoft.com/office/drawing/2010/main"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34925</TotalTime>
  <Words>8390</Words>
  <Application>Microsoft Macintosh PowerPoint</Application>
  <PresentationFormat>Widescreen</PresentationFormat>
  <Paragraphs>922</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213</cp:revision>
  <dcterms:created xsi:type="dcterms:W3CDTF">2023-02-24T14:15:53Z</dcterms:created>
  <dcterms:modified xsi:type="dcterms:W3CDTF">2023-09-07T14:34:11Z</dcterms:modified>
</cp:coreProperties>
</file>